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Montserrat"/>
      <p:regular r:id="rId15"/>
    </p:embeddedFont>
    <p:embeddedFont>
      <p:font typeface="Montserrat"/>
      <p:regular r:id="rId16"/>
    </p:embeddedFont>
    <p:embeddedFont>
      <p:font typeface="Montserrat"/>
      <p:regular r:id="rId17"/>
    </p:embeddedFont>
    <p:embeddedFont>
      <p:font typeface="Montserrat"/>
      <p:regular r:id="rId18"/>
    </p:embeddedFont>
    <p:embeddedFont>
      <p:font typeface="Heebo Light"/>
      <p:regular r:id="rId19"/>
    </p:embeddedFont>
    <p:embeddedFont>
      <p:font typeface="Heebo Ligh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227427"/>
            <a:ext cx="65298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Plano de Teste PMBOK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7636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Plano de teste para validar a busca binária e o login com autenticação em duas etapas. Projeto acadêmico para a disciplina de Gestão e Qualidade de Software.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68184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Áreas de Conhecimento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Escopo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Validar a busca binária e o login com autenticação em duas etapas.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Tempo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Execução do plano de 14/04/2025 a 19/04/2025.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Projeto acadêmico sem custo direto.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73191"/>
            <a:ext cx="663428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Qualidade e Integração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9772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530906" y="39772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Qualidade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530906" y="4467701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Garantir que todos os casos de uso sejam testados corretamente.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9772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954078" y="39772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Integração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954078" y="4467701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Integração entre QA e desenvolvimento para análise e correção.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9772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377249" y="39772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Recursos Humanos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377249" y="4467701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Alunos responsáveis por testes (QA) e implementação (Dev).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85323"/>
            <a:ext cx="66302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Comunicações e Riscos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634264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4280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Comunicações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918472"/>
            <a:ext cx="63512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Reuniões internas para alinhar atividades e responsabilidades.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5221" y="3634264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85221" y="44280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Riscos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85221" y="4918472"/>
            <a:ext cx="63513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Código incompleto, falha na execução dos testes, problemas no ambiente.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91975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Aquisições e Partes Interessadas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Aquisições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3785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IntelliJ, JUnit, Git (já disponíveis).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47717" y="4483775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0051256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Partes Interessadas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051256" y="4578310"/>
            <a:ext cx="378535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Professores, equipe de QA, Devs e integrantes do grupo.</a:t>
            </a:r>
            <a:endParaRPr lang="en-US" sz="17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743117" y="4483775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40036"/>
            <a:ext cx="71541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Fases do Projeto de Teste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288977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5157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Iniciação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00620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Definição do escopo e objetivos: validar algoritmos e fluxos de login.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958828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185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Planejamento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676061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Criação do plano de teste, definição de cronograma e ferramentas.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62868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8554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Execução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345912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Execução dos testes unitários e funcionais.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78374"/>
            <a:ext cx="91657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Monitoramento e Encerramento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40781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721167" y="2894886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3194328" y="2667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Monitoramento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158014"/>
            <a:ext cx="57603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Verificação dos resultados, cobertura de código e ajustes.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732490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4A2C85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861078"/>
            <a:ext cx="4347567" cy="1306949"/>
          </a:xfrm>
          <a:prstGeom prst="roundRect">
            <a:avLst>
              <a:gd name="adj" fmla="val 728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2808089" y="4315182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5368171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Controle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578310"/>
            <a:ext cx="36595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Ajustes conforme falhas detectadas.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152787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4A2C85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281374"/>
            <a:ext cx="6521410" cy="1669852"/>
          </a:xfrm>
          <a:prstGeom prst="roundRect">
            <a:avLst>
              <a:gd name="adj" fmla="val 57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3895011" y="591693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3"/>
          <p:cNvSpPr/>
          <p:nvPr/>
        </p:nvSpPr>
        <p:spPr>
          <a:xfrm>
            <a:off x="7542014" y="55081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Encerramento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5998607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Relatório final com status dos testes e validação dos requisitos.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Conclusão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Plano de teste detalhado para garantir a qualidade do software. Foco na validação da busca binária e do login com autenticação em duas etapas.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2025-04-22T23:46:30Z</dcterms:created>
  <dcterms:modified xsi:type="dcterms:W3CDTF">2025-04-22T23:46:30Z</dcterms:modified>
</cp:coreProperties>
</file>